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BC44D95-53B1-4278-98A2-4C0E3D3264F6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D988682-7650-4A15-A926-ACF9DB799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261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88682-7650-4A15-A926-ACF9DB79941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619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9E81-CE66-44BF-BC28-6D9A0975B5A8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DBD8-36A4-4A16-AF89-3F040E4D8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56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9E81-CE66-44BF-BC28-6D9A0975B5A8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DBD8-36A4-4A16-AF89-3F040E4D8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7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9E81-CE66-44BF-BC28-6D9A0975B5A8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DBD8-36A4-4A16-AF89-3F040E4D8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533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9E81-CE66-44BF-BC28-6D9A0975B5A8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DBD8-36A4-4A16-AF89-3F040E4D8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620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9E81-CE66-44BF-BC28-6D9A0975B5A8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DBD8-36A4-4A16-AF89-3F040E4D8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776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9E81-CE66-44BF-BC28-6D9A0975B5A8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DBD8-36A4-4A16-AF89-3F040E4D8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341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9E81-CE66-44BF-BC28-6D9A0975B5A8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DBD8-36A4-4A16-AF89-3F040E4D8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432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9E81-CE66-44BF-BC28-6D9A0975B5A8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DBD8-36A4-4A16-AF89-3F040E4D8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337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9E81-CE66-44BF-BC28-6D9A0975B5A8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DBD8-36A4-4A16-AF89-3F040E4D8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259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9E81-CE66-44BF-BC28-6D9A0975B5A8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DBD8-36A4-4A16-AF89-3F040E4D8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9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9E81-CE66-44BF-BC28-6D9A0975B5A8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DBD8-36A4-4A16-AF89-3F040E4D8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335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D9E81-CE66-44BF-BC28-6D9A0975B5A8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CDBD8-36A4-4A16-AF89-3F040E4D8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150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665123"/>
              </p:ext>
            </p:extLst>
          </p:nvPr>
        </p:nvGraphicFramePr>
        <p:xfrm>
          <a:off x="201561" y="1371600"/>
          <a:ext cx="8610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120"/>
                <a:gridCol w="1076325"/>
                <a:gridCol w="3145155"/>
                <a:gridCol w="12954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Day</a:t>
                      </a:r>
                      <a:endParaRPr lang="en-US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Minutes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Read</a:t>
                      </a:r>
                      <a:endParaRPr lang="en-US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did I Read?</a:t>
                      </a:r>
                      <a:endParaRPr lang="en-US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Page Started</a:t>
                      </a:r>
                      <a:endParaRPr lang="en-US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Page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Ended</a:t>
                      </a:r>
                      <a:endParaRPr lang="en-US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Friday</a:t>
                      </a:r>
                      <a:endParaRPr lang="en-US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Saturday</a:t>
                      </a:r>
                      <a:endParaRPr lang="en-US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Sunday</a:t>
                      </a:r>
                      <a:endParaRPr lang="en-US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Monday</a:t>
                      </a:r>
                      <a:endParaRPr lang="en-US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Tuesday</a:t>
                      </a:r>
                      <a:endParaRPr lang="en-US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Wednesday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15240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Name:_______________________________________________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Homework Week Beginning Friday, </a:t>
            </a:r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______________, </a:t>
            </a:r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Week Ending </a:t>
            </a:r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Wednesday_____________.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49129" y="4604266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____________Total Number of Minutes I read this week</a:t>
            </a:r>
            <a:endParaRPr lang="en-US" dirty="0">
              <a:latin typeface="Comic Sans MS" panose="030F0702030302020204" pitchFamily="66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791159"/>
              </p:ext>
            </p:extLst>
          </p:nvPr>
        </p:nvGraphicFramePr>
        <p:xfrm>
          <a:off x="201561" y="5122606"/>
          <a:ext cx="3854244" cy="1611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3561"/>
                <a:gridCol w="963561"/>
                <a:gridCol w="1070488"/>
                <a:gridCol w="856634"/>
              </a:tblGrid>
              <a:tr h="78831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ES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Exceeding 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Standards</a:t>
                      </a:r>
                      <a:endParaRPr lang="en-US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MS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Meeting Standards</a:t>
                      </a:r>
                      <a:endParaRPr lang="en-US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AS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Approaching standards</a:t>
                      </a:r>
                      <a:endParaRPr lang="en-US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CA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Area of Concern</a:t>
                      </a:r>
                      <a:endParaRPr lang="en-US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78831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Read more than</a:t>
                      </a:r>
                      <a:r>
                        <a:rPr lang="en-US" sz="1200" baseline="0" dirty="0" smtClean="0">
                          <a:latin typeface="Comic Sans MS" panose="030F0702030302020204" pitchFamily="66" charset="0"/>
                        </a:rPr>
                        <a:t> 100 minutes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Read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80-99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Minutes</a:t>
                      </a:r>
                      <a:endParaRPr lang="en-US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Read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79-60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Minutes</a:t>
                      </a:r>
                      <a:endParaRPr lang="en-US" sz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Read LESS than </a:t>
                      </a:r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60 </a:t>
                      </a:r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minutes</a:t>
                      </a: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01561" y="4622406"/>
            <a:ext cx="1968910" cy="33855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omic Sans MS" panose="030F0702030302020204" pitchFamily="66" charset="0"/>
              </a:rPr>
              <a:t>Grading Scale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22091" y="4960960"/>
            <a:ext cx="441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**Parent please fill out you child’s grade and sign this sheet.</a:t>
            </a:r>
          </a:p>
          <a:p>
            <a:r>
              <a:rPr lang="en-US" dirty="0" smtClean="0"/>
              <a:t>Grade this week:___________________</a:t>
            </a:r>
          </a:p>
          <a:p>
            <a:r>
              <a:rPr lang="en-US" dirty="0" smtClean="0"/>
              <a:t>(based off of minutes read)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Parent Signature:_______________________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141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98</Words>
  <Application>Microsoft Office PowerPoint</Application>
  <PresentationFormat>On-screen Show (4:3)</PresentationFormat>
  <Paragraphs>37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Grosse Pointe Public School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Ranieri, Erin</dc:creator>
  <cp:lastModifiedBy>jranieri</cp:lastModifiedBy>
  <cp:revision>34</cp:revision>
  <cp:lastPrinted>2016-04-18T18:34:30Z</cp:lastPrinted>
  <dcterms:created xsi:type="dcterms:W3CDTF">2015-09-15T15:40:16Z</dcterms:created>
  <dcterms:modified xsi:type="dcterms:W3CDTF">2017-01-05T19:18:20Z</dcterms:modified>
</cp:coreProperties>
</file>